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57" r:id="rId3"/>
    <p:sldId id="259" r:id="rId4"/>
    <p:sldId id="268" r:id="rId5"/>
    <p:sldId id="266" r:id="rId6"/>
    <p:sldId id="262" r:id="rId7"/>
    <p:sldId id="289" r:id="rId8"/>
    <p:sldId id="271" r:id="rId9"/>
    <p:sldId id="291" r:id="rId10"/>
    <p:sldId id="290" r:id="rId11"/>
    <p:sldId id="293" r:id="rId12"/>
    <p:sldId id="292" r:id="rId13"/>
    <p:sldId id="294" r:id="rId14"/>
    <p:sldId id="273" r:id="rId15"/>
    <p:sldId id="274" r:id="rId16"/>
    <p:sldId id="284" r:id="rId17"/>
    <p:sldId id="278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05" autoAdjust="0"/>
  </p:normalViewPr>
  <p:slideViewPr>
    <p:cSldViewPr>
      <p:cViewPr>
        <p:scale>
          <a:sx n="80" d="100"/>
          <a:sy n="80" d="100"/>
        </p:scale>
        <p:origin x="-389" y="6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28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7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52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0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0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5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37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0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1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77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1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209800"/>
            <a:ext cx="6924754" cy="37884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28600"/>
            <a:ext cx="6940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72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28132"/>
            <a:ext cx="63242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আব্দুর রশিদ</a:t>
            </a:r>
          </a:p>
          <a:p>
            <a:pPr lvl="1"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শিক্ষক(ধর্ম) 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আইডি নং-০১ 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হাট নওগাঁ উচ্চ বিদ্যালয়, নওগাঁ। 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05424" y="304801"/>
            <a:ext cx="51275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5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5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725" y="1518893"/>
            <a:ext cx="2819400" cy="29181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6400" y="52578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০১৭৪০-৬৩০৪৯৪</a:t>
            </a:r>
            <a:r>
              <a:rPr lang="bn-BD" sz="5400" dirty="0" smtClean="0"/>
              <a:t>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945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44573" y="152400"/>
            <a:ext cx="49971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60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 পরিচিতি</a:t>
            </a:r>
            <a:r>
              <a:rPr lang="bn-BD" sz="6000" u="sng" dirty="0" smtClean="0">
                <a:solidFill>
                  <a:prstClr val="black"/>
                </a:solidFill>
              </a:rPr>
              <a:t>  </a:t>
            </a:r>
            <a:endParaRPr lang="en-US" sz="6000" u="sng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6364" y="1331085"/>
            <a:ext cx="3172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সপ্তম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8136" y="3025096"/>
            <a:ext cx="40464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২য়(সালাত)</a:t>
            </a:r>
          </a:p>
          <a:p>
            <a:r>
              <a:rPr lang="bn-BD" sz="6000" dirty="0" smtClean="0"/>
              <a:t> </a:t>
            </a:r>
            <a:endParaRPr lang="en-US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2274130" y="2317899"/>
            <a:ext cx="48161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 ইসলাম শিক্ষা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7098" y="3733800"/>
            <a:ext cx="32521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৫০মিনিট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১৭/ ০২/ ২০১৪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7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71" y="3518005"/>
            <a:ext cx="3733800" cy="23695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3291"/>
            <a:ext cx="3962400" cy="2495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43291"/>
            <a:ext cx="3740671" cy="24954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2988012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মসজিদ</a:t>
            </a:r>
            <a:r>
              <a:rPr lang="bn-BD" sz="4000" dirty="0" smtClean="0"/>
              <a:t> 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629150" y="2839195"/>
            <a:ext cx="415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মসজিদে প্রবেশ ও বাহির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0" y="5900025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জামাত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1524001"/>
            <a:ext cx="5867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আজকের পাঠ </a:t>
            </a:r>
          </a:p>
          <a:p>
            <a:r>
              <a:rPr lang="bn-BD" sz="8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জামাতেসালাত   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609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554" y="228599"/>
            <a:ext cx="555104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sz="11500" u="sng" dirty="0" smtClean="0"/>
              <a:t> </a:t>
            </a:r>
            <a:endParaRPr lang="en-US" sz="115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647700" y="2710876"/>
            <a:ext cx="7886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জামাত শব্দের অর্থ বলতে পারবে ।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ইমাম কাকে বলে তা লিখতে পারবে ।  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জামাতে সালাত আদায়ের গুরুত্ব বর্ণনা             করতে  পারবে ।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" y="1941435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এই পাঠ শেষে শিক্ষাথীরা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067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22" b="9647"/>
          <a:stretch/>
        </p:blipFill>
        <p:spPr>
          <a:xfrm>
            <a:off x="923415" y="838200"/>
            <a:ext cx="7332622" cy="386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9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7391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u="sng" dirty="0" smtClean="0"/>
              <a:t>একক কাজ ৩মিনিট </a:t>
            </a:r>
          </a:p>
          <a:p>
            <a:r>
              <a:rPr lang="bn-BD" sz="6600" dirty="0" smtClean="0"/>
              <a:t>জামাত অর্থ কি ?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95346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482" y="1676400"/>
            <a:ext cx="7315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একএিত হওয়া  , জমায়েত হওয়া  ,সমবেত হওয়া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6096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কাজের সমাধান 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95713"/>
            <a:ext cx="7696200" cy="523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9056" y="838200"/>
            <a:ext cx="63333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 </a:t>
            </a:r>
          </a:p>
          <a:p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সময় -৫মিঃ </a:t>
            </a:r>
          </a:p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ইমাম কাকে বলে ? 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56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কাজের সমাধান   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5052"/>
            <a:ext cx="3929317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58" y="1825052"/>
            <a:ext cx="38862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4617" y="48768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যিনি নামাজ পরিচালনার দায়িত্ব পালন করেন তাকে ইমাম বলে 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82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533400"/>
            <a:ext cx="3601874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73740"/>
            <a:ext cx="3505200" cy="2474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22" b="9647"/>
          <a:stretch/>
        </p:blipFill>
        <p:spPr>
          <a:xfrm>
            <a:off x="2095499" y="3505200"/>
            <a:ext cx="3886201" cy="222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320" y="1295400"/>
            <a:ext cx="842367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48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জামাতে সালাত আদায়ের বৈশিষ্ট বণনা কর 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4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389" y="762000"/>
            <a:ext cx="876299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মুসল্লিদের মধ্যে সুসম্পর্ক , দায়িত্ব বোধ গড়ে হয় । 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সাতাশগুন সওয়াব বেশী পাওয়া যায় । 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৩।আল্লাহ পাকের সন্তষ্টি অর্জন করা যায় ।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নেতার আনুগত্য করা যায় । </a:t>
            </a:r>
          </a:p>
          <a:p>
            <a:r>
              <a:rPr lang="bn-BD" sz="2000" dirty="0" smtClean="0">
                <a:latin typeface="+mj-lt"/>
              </a:rPr>
              <a:t> 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838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6096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40268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flipH="1">
            <a:off x="228600" y="240268"/>
            <a:ext cx="8153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   </a:t>
            </a:r>
          </a:p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আনুগত্য ওবিনয় প্রকাশের সর্বশ্রেষ্ট মাধ্যম কোনটি ? </a:t>
            </a:r>
          </a:p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ক) সাওম   খ ) সালাত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গ) হাজ্জ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যাকাত </a:t>
            </a:r>
          </a:p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,তোমরা রুকুকারীদের সাথে রুকু কর । , এটি কার বানী ?</a:t>
            </a:r>
          </a:p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)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মহানবী সঃ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ii 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আল্লাহ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iii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)জ্ঞ৷ণীদের </a:t>
            </a:r>
          </a:p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নিচের কোনটি সঠিক ?</a:t>
            </a:r>
          </a:p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ক)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খ)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গ)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ঘ)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I,  ii  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iii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৩।  জামাতে সালাত আদায়ের সময় মুস্ললিরা কাকে অনুসরণ করবে ? </a:t>
            </a:r>
          </a:p>
          <a:p>
            <a:r>
              <a:rPr lang="bn-BD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ইমামকে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খ) নেতাকে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গ) পিতামাতাকে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ঘ) শিক্ষককে</a:t>
            </a:r>
          </a:p>
          <a:p>
            <a:r>
              <a:rPr lang="bn-BD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0" y="1521502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sym typeface="Symbol"/>
              </a:rPr>
              <a:t>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81200" y="35814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sym typeface="Symbol"/>
              </a:rPr>
              <a:t>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8652" y="5334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sym typeface="Symbol"/>
              </a:rPr>
              <a:t>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07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85800"/>
            <a:ext cx="60710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বাড়ীর কাজঃ </a:t>
            </a:r>
          </a:p>
          <a:p>
            <a:r>
              <a:rPr lang="bn-BD" sz="6600" dirty="0" smtClean="0"/>
              <a:t>জামাতে সালাত আদায়ের গুরুত্ব বর্ননা কর । </a:t>
            </a:r>
            <a:r>
              <a:rPr lang="bn-BD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58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81400" y="53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1902014"/>
            <a:ext cx="4191000" cy="1323439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</a:rPr>
              <a:t>ধন্যবাদ </a:t>
            </a:r>
            <a:endParaRPr lang="en-US" sz="80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882604"/>
            <a:ext cx="7315200" cy="54431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087670" y="1632709"/>
            <a:ext cx="451145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285</Words>
  <Application>Microsoft Office PowerPoint</Application>
  <PresentationFormat>On-screen Show (4:3)</PresentationFormat>
  <Paragraphs>60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SEVEN</dc:creator>
  <cp:lastModifiedBy>SEVEN</cp:lastModifiedBy>
  <cp:revision>275</cp:revision>
  <dcterms:created xsi:type="dcterms:W3CDTF">2006-08-16T00:00:00Z</dcterms:created>
  <dcterms:modified xsi:type="dcterms:W3CDTF">2014-02-18T12:56:57Z</dcterms:modified>
</cp:coreProperties>
</file>